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9" r:id="rId1"/>
  </p:sldMasterIdLst>
  <p:sldIdLst>
    <p:sldId id="256" r:id="rId2"/>
    <p:sldId id="297" r:id="rId3"/>
    <p:sldId id="288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67" autoAdjust="0"/>
    <p:restoredTop sz="94660"/>
  </p:normalViewPr>
  <p:slideViewPr>
    <p:cSldViewPr snapToGrid="0">
      <p:cViewPr>
        <p:scale>
          <a:sx n="80" d="100"/>
          <a:sy n="80" d="100"/>
        </p:scale>
        <p:origin x="7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5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050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344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946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6033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182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238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41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30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570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044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06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275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05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25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74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70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9598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  <p:sldLayoutId id="2147484391" r:id="rId12"/>
    <p:sldLayoutId id="2147484392" r:id="rId13"/>
    <p:sldLayoutId id="2147484393" r:id="rId14"/>
    <p:sldLayoutId id="2147484394" r:id="rId15"/>
    <p:sldLayoutId id="2147484395" r:id="rId16"/>
    <p:sldLayoutId id="214748439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905" y="461176"/>
            <a:ext cx="8937266" cy="2154803"/>
          </a:xfrm>
        </p:spPr>
        <p:txBody>
          <a:bodyPr>
            <a:normAutofit/>
          </a:bodyPr>
          <a:lstStyle/>
          <a:p>
            <a:pPr algn="ctr"/>
            <a:r>
              <a:rPr lang="en-IN" sz="5400" dirty="0"/>
              <a:t>COM-I ( Introduction to Business)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302875" cy="861420"/>
          </a:xfrm>
        </p:spPr>
        <p:txBody>
          <a:bodyPr>
            <a:normAutofit/>
          </a:bodyPr>
          <a:lstStyle/>
          <a:p>
            <a:pPr algn="ctr"/>
            <a:r>
              <a:rPr lang="en-IN" sz="4400" b="1" dirty="0">
                <a:latin typeface="Arial Black" panose="020B0A04020102020204" pitchFamily="34" charset="0"/>
              </a:rPr>
              <a:t>Dr. Sumita Shankar 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65941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. PUBLIC RELATIONS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12433392" y="2081025"/>
            <a:ext cx="36952768" cy="15705023"/>
          </a:xfrm>
        </p:spPr>
        <p:txBody>
          <a:bodyPr>
            <a:normAutofit/>
          </a:bodyPr>
          <a:lstStyle/>
          <a:p>
            <a:pPr lvl="8" algn="ctr"/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5122" name="Picture 2" descr="Public Relations Images, Stock Photos &amp; Vectors | Shutterstock">
            <a:extLst>
              <a:ext uri="{FF2B5EF4-FFF2-40B4-BE49-F238E27FC236}">
                <a16:creationId xmlns:a16="http://schemas.microsoft.com/office/drawing/2014/main" id="{6E855525-6169-4442-8CB2-B07341021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3871"/>
            <a:ext cx="12192000" cy="520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3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Letter Danger: 5 Things You Should Never Include!">
            <a:extLst>
              <a:ext uri="{FF2B5EF4-FFF2-40B4-BE49-F238E27FC236}">
                <a16:creationId xmlns:a16="http://schemas.microsoft.com/office/drawing/2014/main" id="{C8CA6349-644A-4A47-879D-16D64CBEC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79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18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905" y="461176"/>
            <a:ext cx="8937266" cy="2154803"/>
          </a:xfrm>
        </p:spPr>
        <p:txBody>
          <a:bodyPr>
            <a:normAutofit/>
          </a:bodyPr>
          <a:lstStyle/>
          <a:p>
            <a:pPr algn="ctr"/>
            <a:r>
              <a:rPr lang="en-IN" sz="5400" dirty="0"/>
              <a:t>FUNCTIONS OF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302875" cy="861420"/>
          </a:xfrm>
        </p:spPr>
        <p:txBody>
          <a:bodyPr>
            <a:normAutofit/>
          </a:bodyPr>
          <a:lstStyle/>
          <a:p>
            <a:pPr algn="ctr"/>
            <a:endParaRPr lang="en-IN" sz="4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6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65941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function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1749287"/>
            <a:ext cx="12133690" cy="5017273"/>
          </a:xfrm>
        </p:spPr>
        <p:txBody>
          <a:bodyPr>
            <a:normAutofit/>
          </a:bodyPr>
          <a:lstStyle/>
          <a:p>
            <a:pPr lvl="8" algn="ctr"/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Production function">
            <a:extLst>
              <a:ext uri="{FF2B5EF4-FFF2-40B4-BE49-F238E27FC236}">
                <a16:creationId xmlns:a16="http://schemas.microsoft.com/office/drawing/2014/main" id="{12548ADF-DFD6-4F5E-9481-D96E005B1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2" y="1840727"/>
            <a:ext cx="12062128" cy="50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48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76327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Purchase and store keeping </a:t>
            </a:r>
          </a:p>
        </p:txBody>
      </p:sp>
      <p:pic>
        <p:nvPicPr>
          <p:cNvPr id="2052" name="Picture 4" descr="5 Inventory Management Solutions">
            <a:extLst>
              <a:ext uri="{FF2B5EF4-FFF2-40B4-BE49-F238E27FC236}">
                <a16:creationId xmlns:a16="http://schemas.microsoft.com/office/drawing/2014/main" id="{50F74852-A659-4E7F-98F9-FCE1C5D1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3586"/>
            <a:ext cx="12191999" cy="442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49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511" y="618518"/>
            <a:ext cx="8844900" cy="1265941"/>
          </a:xfrm>
        </p:spPr>
        <p:txBody>
          <a:bodyPr>
            <a:normAutofit/>
          </a:bodyPr>
          <a:lstStyle/>
          <a:p>
            <a:pPr algn="ctr"/>
            <a:r>
              <a:rPr lang="en-IN" sz="5400" dirty="0"/>
              <a:t>3. 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function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25490486" y="0"/>
            <a:ext cx="37743446" cy="15072574"/>
          </a:xfrm>
        </p:spPr>
        <p:txBody>
          <a:bodyPr>
            <a:normAutofit/>
          </a:bodyPr>
          <a:lstStyle/>
          <a:p>
            <a:pPr marL="3657600" lvl="8" indent="0" algn="ctr">
              <a:buNone/>
            </a:pPr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Marketing in the Education Industry | WIN Creative Marketing">
            <a:extLst>
              <a:ext uri="{FF2B5EF4-FFF2-40B4-BE49-F238E27FC236}">
                <a16:creationId xmlns:a16="http://schemas.microsoft.com/office/drawing/2014/main" id="{DB80B627-E6AA-4279-9BC9-F357D5EBA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6021"/>
            <a:ext cx="12125739" cy="490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33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65941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SALES FUNCTION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21573982" y="1956021"/>
            <a:ext cx="62361409" cy="4810539"/>
          </a:xfrm>
        </p:spPr>
        <p:txBody>
          <a:bodyPr>
            <a:normAutofit/>
          </a:bodyPr>
          <a:lstStyle/>
          <a:p>
            <a:pPr lvl="8" algn="ctr"/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How the Field Sales Function Keeps Evolving">
            <a:extLst>
              <a:ext uri="{FF2B5EF4-FFF2-40B4-BE49-F238E27FC236}">
                <a16:creationId xmlns:a16="http://schemas.microsoft.com/office/drawing/2014/main" id="{A53A1940-37FB-4C6F-8C4A-F34E07748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6021"/>
            <a:ext cx="12192000" cy="481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4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65941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FINANCE FUNCTION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20512491" y="1685676"/>
            <a:ext cx="52983746" cy="11284661"/>
          </a:xfrm>
        </p:spPr>
        <p:txBody>
          <a:bodyPr>
            <a:normAutofit/>
          </a:bodyPr>
          <a:lstStyle/>
          <a:p>
            <a:pPr lvl="8" algn="ctr"/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Financial Management: Introduction, Definitions, Scope, Significance">
            <a:extLst>
              <a:ext uri="{FF2B5EF4-FFF2-40B4-BE49-F238E27FC236}">
                <a16:creationId xmlns:a16="http://schemas.microsoft.com/office/drawing/2014/main" id="{CCDDF662-59E2-4AE4-8F2D-AB393E79A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610" y="1685676"/>
            <a:ext cx="12192000" cy="517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47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2170706" y="1216550"/>
            <a:ext cx="9186806" cy="3124861"/>
          </a:xfrm>
        </p:spPr>
        <p:txBody>
          <a:bodyPr>
            <a:normAutofit/>
          </a:bodyPr>
          <a:lstStyle/>
          <a:p>
            <a:pPr algn="ctr"/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1563" y="71562"/>
            <a:ext cx="12046226" cy="1144988"/>
          </a:xfrm>
        </p:spPr>
        <p:txBody>
          <a:bodyPr>
            <a:normAutofit fontScale="77500" lnSpcReduction="20000"/>
          </a:bodyPr>
          <a:lstStyle/>
          <a:p>
            <a:pPr marL="3657600" lvl="8" indent="0">
              <a:buNone/>
            </a:pPr>
            <a:r>
              <a:rPr lang="en-IN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HRM OR PERSONNEL MANAGEMENT </a:t>
            </a:r>
          </a:p>
          <a:p>
            <a:pPr marL="3657600" lvl="8" indent="0" algn="ctr">
              <a:buNone/>
            </a:pPr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Hrm Images, Stock Photos &amp; Vectors | Shutterstock">
            <a:extLst>
              <a:ext uri="{FF2B5EF4-FFF2-40B4-BE49-F238E27FC236}">
                <a16:creationId xmlns:a16="http://schemas.microsoft.com/office/drawing/2014/main" id="{293202D4-042D-4D89-9B2E-7750AF85C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9817"/>
            <a:ext cx="12117789" cy="584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11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65941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RESEARCH AND DEVELOPMENT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3469" y="1900245"/>
            <a:ext cx="11259046" cy="4866315"/>
          </a:xfrm>
        </p:spPr>
        <p:txBody>
          <a:bodyPr>
            <a:normAutofit/>
          </a:bodyPr>
          <a:lstStyle/>
          <a:p>
            <a:pPr lvl="8" algn="ctr"/>
            <a:endParaRPr lang="en-IN" sz="3400" b="1" dirty="0">
              <a:latin typeface="Arial Black" panose="020B0A04020102020204" pitchFamily="34" charset="0"/>
            </a:endParaRPr>
          </a:p>
        </p:txBody>
      </p:sp>
      <p:pic>
        <p:nvPicPr>
          <p:cNvPr id="4098" name="Picture 2" descr="Company | Research and Development | First Sensor">
            <a:extLst>
              <a:ext uri="{FF2B5EF4-FFF2-40B4-BE49-F238E27FC236}">
                <a16:creationId xmlns:a16="http://schemas.microsoft.com/office/drawing/2014/main" id="{420A7B1C-FE49-4387-B8C3-86A8A8618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031"/>
            <a:ext cx="12192000" cy="486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032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633</TotalTime>
  <Words>48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Times New Roman</vt:lpstr>
      <vt:lpstr>Tw Cen MT</vt:lpstr>
      <vt:lpstr>Circuit</vt:lpstr>
      <vt:lpstr>COM-I ( Introduction to Business)  </vt:lpstr>
      <vt:lpstr>FUNCTIONS OF BUSINESS</vt:lpstr>
      <vt:lpstr>Production function </vt:lpstr>
      <vt:lpstr>2. Purchase and store keeping </vt:lpstr>
      <vt:lpstr>3. Marketing function </vt:lpstr>
      <vt:lpstr>4. SALES FUNCTION </vt:lpstr>
      <vt:lpstr>5. FINANCE FUNCTION </vt:lpstr>
      <vt:lpstr>PowerPoint Presentation</vt:lpstr>
      <vt:lpstr>7. RESEARCH AND DEVELOPMENT  </vt:lpstr>
      <vt:lpstr>8 . PUBLIC RELATIONS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Dr. Sumita Shankar</cp:lastModifiedBy>
  <cp:revision>206</cp:revision>
  <dcterms:created xsi:type="dcterms:W3CDTF">2020-07-28T09:10:53Z</dcterms:created>
  <dcterms:modified xsi:type="dcterms:W3CDTF">2020-11-04T15:56:13Z</dcterms:modified>
</cp:coreProperties>
</file>